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70" r:id="rId4"/>
    <p:sldId id="257" r:id="rId5"/>
    <p:sldId id="258" r:id="rId6"/>
    <p:sldId id="261" r:id="rId7"/>
    <p:sldId id="259" r:id="rId8"/>
    <p:sldId id="265" r:id="rId9"/>
    <p:sldId id="266" r:id="rId10"/>
    <p:sldId id="269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0" autoAdjust="0"/>
    <p:restoredTop sz="94660"/>
  </p:normalViewPr>
  <p:slideViewPr>
    <p:cSldViewPr snapToGrid="0">
      <p:cViewPr varScale="1">
        <p:scale>
          <a:sx n="65" d="100"/>
          <a:sy n="65" d="100"/>
        </p:scale>
        <p:origin x="7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38D05B-E411-4BAB-B3ED-508D3E0720B5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282BC7-F7F5-4BD3-BF31-B2B323663DB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872F5B27-C28B-4B3C-842A-D0F28C2B3019}" type="parTrans" cxnId="{70EF7450-914A-4384-9143-AAA841620996}">
      <dgm:prSet/>
      <dgm:spPr/>
      <dgm:t>
        <a:bodyPr/>
        <a:lstStyle/>
        <a:p>
          <a:endParaRPr lang="en-US"/>
        </a:p>
      </dgm:t>
    </dgm:pt>
    <dgm:pt modelId="{4CDECE7A-85A8-4041-8ED2-F5C75E7E8319}" type="sibTrans" cxnId="{70EF7450-914A-4384-9143-AAA841620996}">
      <dgm:prSet/>
      <dgm:spPr/>
      <dgm:t>
        <a:bodyPr/>
        <a:lstStyle/>
        <a:p>
          <a:endParaRPr lang="en-US"/>
        </a:p>
      </dgm:t>
    </dgm:pt>
    <dgm:pt modelId="{558B621D-7F2A-4281-A69B-F691AE89BEA6}">
      <dgm:prSet phldrT="[Text]"/>
      <dgm:spPr/>
      <dgm:t>
        <a:bodyPr/>
        <a:lstStyle/>
        <a:p>
          <a:r>
            <a:rPr lang="en-US" dirty="0"/>
            <a:t>SQL</a:t>
          </a:r>
        </a:p>
      </dgm:t>
    </dgm:pt>
    <dgm:pt modelId="{FD315E62-3C61-4F97-B2F3-C164F7334437}" type="parTrans" cxnId="{ED80DD47-5053-4D9E-B825-F9DDB882EFA6}">
      <dgm:prSet/>
      <dgm:spPr/>
      <dgm:t>
        <a:bodyPr/>
        <a:lstStyle/>
        <a:p>
          <a:endParaRPr lang="en-US"/>
        </a:p>
      </dgm:t>
    </dgm:pt>
    <dgm:pt modelId="{03317445-36D4-49EE-86EB-E69FCBD15B50}" type="sibTrans" cxnId="{ED80DD47-5053-4D9E-B825-F9DDB882EFA6}">
      <dgm:prSet/>
      <dgm:spPr/>
      <dgm:t>
        <a:bodyPr/>
        <a:lstStyle/>
        <a:p>
          <a:endParaRPr lang="en-US"/>
        </a:p>
      </dgm:t>
    </dgm:pt>
    <dgm:pt modelId="{CE07B163-2396-4785-A0FD-5E941BA6D165}">
      <dgm:prSet phldrT="[Text]"/>
      <dgm:spPr/>
      <dgm:t>
        <a:bodyPr/>
        <a:lstStyle/>
        <a:p>
          <a:r>
            <a:rPr lang="en-US" dirty="0"/>
            <a:t>CSV</a:t>
          </a:r>
        </a:p>
      </dgm:t>
    </dgm:pt>
    <dgm:pt modelId="{40B56AF6-7424-4B7D-9FD8-F9E2879CFD29}" type="parTrans" cxnId="{B57F568E-6A78-4F4E-8D07-500C9802A4D7}">
      <dgm:prSet/>
      <dgm:spPr/>
      <dgm:t>
        <a:bodyPr/>
        <a:lstStyle/>
        <a:p>
          <a:endParaRPr lang="en-US"/>
        </a:p>
      </dgm:t>
    </dgm:pt>
    <dgm:pt modelId="{181DCFCC-570A-4667-99B0-5B345815ADFF}" type="sibTrans" cxnId="{B57F568E-6A78-4F4E-8D07-500C9802A4D7}">
      <dgm:prSet/>
      <dgm:spPr/>
      <dgm:t>
        <a:bodyPr/>
        <a:lstStyle/>
        <a:p>
          <a:endParaRPr lang="en-US"/>
        </a:p>
      </dgm:t>
    </dgm:pt>
    <dgm:pt modelId="{3A0FC873-FA1D-4552-B732-1E7BC50925BB}">
      <dgm:prSet phldrT="[Text]"/>
      <dgm:spPr/>
      <dgm:t>
        <a:bodyPr/>
        <a:lstStyle/>
        <a:p>
          <a:r>
            <a:rPr lang="en-US" dirty="0"/>
            <a:t>FRAMEWORK</a:t>
          </a:r>
        </a:p>
      </dgm:t>
    </dgm:pt>
    <dgm:pt modelId="{16117CDE-614C-4F47-BCC3-1C83833BE942}" type="parTrans" cxnId="{8DA0FEF0-C8E2-4151-888E-0E992BBEEADC}">
      <dgm:prSet/>
      <dgm:spPr/>
      <dgm:t>
        <a:bodyPr/>
        <a:lstStyle/>
        <a:p>
          <a:endParaRPr lang="en-US"/>
        </a:p>
      </dgm:t>
    </dgm:pt>
    <dgm:pt modelId="{A23586EA-54FA-468F-BE11-3A6659382F96}" type="sibTrans" cxnId="{8DA0FEF0-C8E2-4151-888E-0E992BBEEADC}">
      <dgm:prSet/>
      <dgm:spPr/>
      <dgm:t>
        <a:bodyPr/>
        <a:lstStyle/>
        <a:p>
          <a:endParaRPr lang="en-US"/>
        </a:p>
      </dgm:t>
    </dgm:pt>
    <dgm:pt modelId="{F051B090-81CC-4E53-8379-208C31DBE130}">
      <dgm:prSet phldrT="[Text]"/>
      <dgm:spPr/>
      <dgm:t>
        <a:bodyPr/>
        <a:lstStyle/>
        <a:p>
          <a:r>
            <a:rPr lang="en-US" dirty="0"/>
            <a:t>JSON</a:t>
          </a:r>
        </a:p>
      </dgm:t>
    </dgm:pt>
    <dgm:pt modelId="{2CF0869B-2E77-421E-B669-9BC7FB585501}" type="parTrans" cxnId="{5E9D2474-82BE-435C-8119-ED9EB7092D5C}">
      <dgm:prSet/>
      <dgm:spPr/>
      <dgm:t>
        <a:bodyPr/>
        <a:lstStyle/>
        <a:p>
          <a:endParaRPr lang="en-US"/>
        </a:p>
      </dgm:t>
    </dgm:pt>
    <dgm:pt modelId="{EDB03908-B10A-4EBE-9486-A707C7A6BA72}" type="sibTrans" cxnId="{5E9D2474-82BE-435C-8119-ED9EB7092D5C}">
      <dgm:prSet/>
      <dgm:spPr/>
      <dgm:t>
        <a:bodyPr/>
        <a:lstStyle/>
        <a:p>
          <a:endParaRPr lang="en-US"/>
        </a:p>
      </dgm:t>
    </dgm:pt>
    <dgm:pt modelId="{397B5091-883C-417E-9F11-F42B0F29AB3A}">
      <dgm:prSet phldrT="[Text]"/>
      <dgm:spPr/>
      <dgm:t>
        <a:bodyPr/>
        <a:lstStyle/>
        <a:p>
          <a:r>
            <a:rPr lang="en-US" dirty="0"/>
            <a:t>FLASK</a:t>
          </a:r>
        </a:p>
      </dgm:t>
    </dgm:pt>
    <dgm:pt modelId="{951AD9D9-EBAB-4D87-A8F9-FAA78348DEA6}" type="parTrans" cxnId="{71450A7B-8445-4638-B3FD-1700F5CBDA4B}">
      <dgm:prSet/>
      <dgm:spPr/>
      <dgm:t>
        <a:bodyPr/>
        <a:lstStyle/>
        <a:p>
          <a:endParaRPr lang="en-US"/>
        </a:p>
      </dgm:t>
    </dgm:pt>
    <dgm:pt modelId="{ED1E7EDB-9E59-4FC6-B63A-2E203FD0EA2D}" type="sibTrans" cxnId="{71450A7B-8445-4638-B3FD-1700F5CBDA4B}">
      <dgm:prSet/>
      <dgm:spPr/>
      <dgm:t>
        <a:bodyPr/>
        <a:lstStyle/>
        <a:p>
          <a:endParaRPr lang="en-US"/>
        </a:p>
      </dgm:t>
    </dgm:pt>
    <dgm:pt modelId="{A2385B8B-0E70-44D0-9E90-7DDC7ACE113B}">
      <dgm:prSet phldrT="[Text]"/>
      <dgm:spPr/>
      <dgm:t>
        <a:bodyPr/>
        <a:lstStyle/>
        <a:p>
          <a:endParaRPr lang="en-US" dirty="0"/>
        </a:p>
      </dgm:t>
    </dgm:pt>
    <dgm:pt modelId="{EB6EE8DD-25C4-43B6-9158-E48E24FE40D3}" type="parTrans" cxnId="{57CEF8F3-1416-419E-A6F7-300736DB7D6F}">
      <dgm:prSet/>
      <dgm:spPr/>
      <dgm:t>
        <a:bodyPr/>
        <a:lstStyle/>
        <a:p>
          <a:endParaRPr lang="en-US"/>
        </a:p>
      </dgm:t>
    </dgm:pt>
    <dgm:pt modelId="{44F43858-E4D7-4FDF-9E9F-F061AAC56B89}" type="sibTrans" cxnId="{57CEF8F3-1416-419E-A6F7-300736DB7D6F}">
      <dgm:prSet/>
      <dgm:spPr/>
      <dgm:t>
        <a:bodyPr/>
        <a:lstStyle/>
        <a:p>
          <a:endParaRPr lang="en-US"/>
        </a:p>
      </dgm:t>
    </dgm:pt>
    <dgm:pt modelId="{E471AF65-064B-45C3-8A89-743C0461163E}">
      <dgm:prSet/>
      <dgm:spPr/>
      <dgm:t>
        <a:bodyPr/>
        <a:lstStyle/>
        <a:p>
          <a:r>
            <a:rPr lang="en-US" dirty="0"/>
            <a:t>Visualization</a:t>
          </a:r>
        </a:p>
      </dgm:t>
    </dgm:pt>
    <dgm:pt modelId="{2DC052B0-3DF7-4721-82CB-A6A834110BA6}" type="parTrans" cxnId="{7B2A93A4-DE65-4DA3-8CF6-648C34AC64D5}">
      <dgm:prSet/>
      <dgm:spPr/>
      <dgm:t>
        <a:bodyPr/>
        <a:lstStyle/>
        <a:p>
          <a:endParaRPr lang="en-US"/>
        </a:p>
      </dgm:t>
    </dgm:pt>
    <dgm:pt modelId="{4FF622F4-7C20-4197-890A-2A292821755A}" type="sibTrans" cxnId="{7B2A93A4-DE65-4DA3-8CF6-648C34AC64D5}">
      <dgm:prSet/>
      <dgm:spPr/>
      <dgm:t>
        <a:bodyPr/>
        <a:lstStyle/>
        <a:p>
          <a:endParaRPr lang="en-US"/>
        </a:p>
      </dgm:t>
    </dgm:pt>
    <dgm:pt modelId="{09DDD6AE-29F4-4FF8-85F2-5707454212CA}">
      <dgm:prSet/>
      <dgm:spPr/>
      <dgm:t>
        <a:bodyPr/>
        <a:lstStyle/>
        <a:p>
          <a:r>
            <a:rPr lang="en-US" dirty="0"/>
            <a:t>Host</a:t>
          </a:r>
        </a:p>
      </dgm:t>
    </dgm:pt>
    <dgm:pt modelId="{34769DBF-F59F-421A-83C0-A1BED1AC1059}" type="parTrans" cxnId="{580279A7-E9D1-4224-8802-298113FF0CAB}">
      <dgm:prSet/>
      <dgm:spPr/>
      <dgm:t>
        <a:bodyPr/>
        <a:lstStyle/>
        <a:p>
          <a:endParaRPr lang="en-US"/>
        </a:p>
      </dgm:t>
    </dgm:pt>
    <dgm:pt modelId="{60E998D2-778C-41B1-ABEF-D67EAA5BABE3}" type="sibTrans" cxnId="{580279A7-E9D1-4224-8802-298113FF0CAB}">
      <dgm:prSet/>
      <dgm:spPr/>
      <dgm:t>
        <a:bodyPr/>
        <a:lstStyle/>
        <a:p>
          <a:endParaRPr lang="en-US"/>
        </a:p>
      </dgm:t>
    </dgm:pt>
    <dgm:pt modelId="{2DD0052D-6C19-442C-8C38-92DEF980576B}">
      <dgm:prSet/>
      <dgm:spPr/>
      <dgm:t>
        <a:bodyPr/>
        <a:lstStyle/>
        <a:p>
          <a:r>
            <a:rPr lang="en-US" dirty="0"/>
            <a:t>Java Script</a:t>
          </a:r>
        </a:p>
      </dgm:t>
    </dgm:pt>
    <dgm:pt modelId="{781077B8-B021-4B9D-9856-AC5B2D698B39}" type="parTrans" cxnId="{8DF069FD-A874-491C-8A23-73F9C4E75E7A}">
      <dgm:prSet/>
      <dgm:spPr/>
      <dgm:t>
        <a:bodyPr/>
        <a:lstStyle/>
        <a:p>
          <a:endParaRPr lang="en-US"/>
        </a:p>
      </dgm:t>
    </dgm:pt>
    <dgm:pt modelId="{D9EF5C29-9EB3-444A-A47C-FF4ECD902AA7}" type="sibTrans" cxnId="{8DF069FD-A874-491C-8A23-73F9C4E75E7A}">
      <dgm:prSet/>
      <dgm:spPr/>
      <dgm:t>
        <a:bodyPr/>
        <a:lstStyle/>
        <a:p>
          <a:endParaRPr lang="en-US"/>
        </a:p>
      </dgm:t>
    </dgm:pt>
    <dgm:pt modelId="{29EB4D85-5042-4CC5-B0D1-ABA03E38DE25}">
      <dgm:prSet/>
      <dgm:spPr/>
      <dgm:t>
        <a:bodyPr/>
        <a:lstStyle/>
        <a:p>
          <a:r>
            <a:rPr lang="en-US" dirty="0"/>
            <a:t>Heroku</a:t>
          </a:r>
        </a:p>
      </dgm:t>
    </dgm:pt>
    <dgm:pt modelId="{B8C842FE-0EC2-4BE9-912D-AF83A95FFEC7}" type="parTrans" cxnId="{84EA459B-DD7D-456B-A754-28604E0F8586}">
      <dgm:prSet/>
      <dgm:spPr/>
      <dgm:t>
        <a:bodyPr/>
        <a:lstStyle/>
        <a:p>
          <a:endParaRPr lang="en-US"/>
        </a:p>
      </dgm:t>
    </dgm:pt>
    <dgm:pt modelId="{D0F9F0DF-2997-44FF-8F73-9DF2F3E1A22A}" type="sibTrans" cxnId="{84EA459B-DD7D-456B-A754-28604E0F8586}">
      <dgm:prSet/>
      <dgm:spPr/>
      <dgm:t>
        <a:bodyPr/>
        <a:lstStyle/>
        <a:p>
          <a:endParaRPr lang="en-US"/>
        </a:p>
      </dgm:t>
    </dgm:pt>
    <dgm:pt modelId="{B3353249-A391-4717-A8D7-A46C61FA8652}">
      <dgm:prSet/>
      <dgm:spPr/>
      <dgm:t>
        <a:bodyPr/>
        <a:lstStyle/>
        <a:p>
          <a:r>
            <a:rPr lang="en-US" dirty="0"/>
            <a:t>HTML</a:t>
          </a:r>
        </a:p>
      </dgm:t>
    </dgm:pt>
    <dgm:pt modelId="{F327F461-D08D-40CD-B07D-8B89AB3D1212}" type="parTrans" cxnId="{811102DB-F7CD-41E9-A719-CF9C9C27A272}">
      <dgm:prSet/>
      <dgm:spPr/>
      <dgm:t>
        <a:bodyPr/>
        <a:lstStyle/>
        <a:p>
          <a:endParaRPr lang="en-US"/>
        </a:p>
      </dgm:t>
    </dgm:pt>
    <dgm:pt modelId="{2DCC1211-7B36-4519-816B-3904894DF52A}" type="sibTrans" cxnId="{811102DB-F7CD-41E9-A719-CF9C9C27A272}">
      <dgm:prSet/>
      <dgm:spPr/>
      <dgm:t>
        <a:bodyPr/>
        <a:lstStyle/>
        <a:p>
          <a:endParaRPr lang="en-US"/>
        </a:p>
      </dgm:t>
    </dgm:pt>
    <dgm:pt modelId="{7DEC44A4-AAAF-497F-87C4-DF6D3EA7F6C9}">
      <dgm:prSet phldrT="[Text]"/>
      <dgm:spPr/>
      <dgm:t>
        <a:bodyPr/>
        <a:lstStyle/>
        <a:p>
          <a:endParaRPr lang="en-US" dirty="0"/>
        </a:p>
      </dgm:t>
    </dgm:pt>
    <dgm:pt modelId="{8792D36D-A563-4783-8FD2-D02960F42A39}" type="parTrans" cxnId="{6A4620FA-6AC3-48CC-A633-B44C4950F9FD}">
      <dgm:prSet/>
      <dgm:spPr/>
      <dgm:t>
        <a:bodyPr/>
        <a:lstStyle/>
        <a:p>
          <a:endParaRPr lang="en-US"/>
        </a:p>
      </dgm:t>
    </dgm:pt>
    <dgm:pt modelId="{E51482ED-9383-4515-AB1E-62243C0C1C9D}" type="sibTrans" cxnId="{6A4620FA-6AC3-48CC-A633-B44C4950F9FD}">
      <dgm:prSet/>
      <dgm:spPr/>
      <dgm:t>
        <a:bodyPr/>
        <a:lstStyle/>
        <a:p>
          <a:endParaRPr lang="en-US"/>
        </a:p>
      </dgm:t>
    </dgm:pt>
    <dgm:pt modelId="{780C5BD1-7432-4972-8848-48B73E25F58D}">
      <dgm:prSet/>
      <dgm:spPr/>
      <dgm:t>
        <a:bodyPr/>
        <a:lstStyle/>
        <a:p>
          <a:endParaRPr lang="en-US" dirty="0"/>
        </a:p>
      </dgm:t>
    </dgm:pt>
    <dgm:pt modelId="{D72E14E7-019E-481A-8E08-CA48F3A2C410}" type="parTrans" cxnId="{A6531E79-2477-48EE-8F51-3C02CBD87F97}">
      <dgm:prSet/>
      <dgm:spPr/>
      <dgm:t>
        <a:bodyPr/>
        <a:lstStyle/>
        <a:p>
          <a:endParaRPr lang="en-US"/>
        </a:p>
      </dgm:t>
    </dgm:pt>
    <dgm:pt modelId="{1E7E10AC-6C86-4343-8D2A-E5C5258CDCDC}" type="sibTrans" cxnId="{A6531E79-2477-48EE-8F51-3C02CBD87F97}">
      <dgm:prSet/>
      <dgm:spPr/>
      <dgm:t>
        <a:bodyPr/>
        <a:lstStyle/>
        <a:p>
          <a:endParaRPr lang="en-US"/>
        </a:p>
      </dgm:t>
    </dgm:pt>
    <dgm:pt modelId="{519B688D-62D1-425A-872F-26AAD2119893}">
      <dgm:prSet/>
      <dgm:spPr/>
      <dgm:t>
        <a:bodyPr/>
        <a:lstStyle/>
        <a:p>
          <a:endParaRPr lang="en-US" dirty="0"/>
        </a:p>
      </dgm:t>
    </dgm:pt>
    <dgm:pt modelId="{18CE604C-F3D0-4D3F-9214-D1B4A5E65033}" type="parTrans" cxnId="{1278F67A-B407-4BB0-B806-63FEB36DFFFC}">
      <dgm:prSet/>
      <dgm:spPr/>
      <dgm:t>
        <a:bodyPr/>
        <a:lstStyle/>
        <a:p>
          <a:endParaRPr lang="en-US"/>
        </a:p>
      </dgm:t>
    </dgm:pt>
    <dgm:pt modelId="{292029BA-18F5-49DD-B473-AFA450F1E0C5}" type="sibTrans" cxnId="{1278F67A-B407-4BB0-B806-63FEB36DFFFC}">
      <dgm:prSet/>
      <dgm:spPr/>
      <dgm:t>
        <a:bodyPr/>
        <a:lstStyle/>
        <a:p>
          <a:endParaRPr lang="en-US"/>
        </a:p>
      </dgm:t>
    </dgm:pt>
    <dgm:pt modelId="{D7FBA964-C11B-40F7-A55D-97EBA5F83336}" type="pres">
      <dgm:prSet presAssocID="{6D38D05B-E411-4BAB-B3ED-508D3E0720B5}" presName="Name0" presStyleCnt="0">
        <dgm:presLayoutVars>
          <dgm:dir/>
          <dgm:animLvl val="lvl"/>
          <dgm:resizeHandles val="exact"/>
        </dgm:presLayoutVars>
      </dgm:prSet>
      <dgm:spPr/>
    </dgm:pt>
    <dgm:pt modelId="{12777F74-09DA-417C-8171-0F0B1A5837A1}" type="pres">
      <dgm:prSet presAssocID="{6D38D05B-E411-4BAB-B3ED-508D3E0720B5}" presName="tSp" presStyleCnt="0"/>
      <dgm:spPr/>
    </dgm:pt>
    <dgm:pt modelId="{D36D2456-11B4-4242-B303-423551762444}" type="pres">
      <dgm:prSet presAssocID="{6D38D05B-E411-4BAB-B3ED-508D3E0720B5}" presName="bSp" presStyleCnt="0"/>
      <dgm:spPr/>
    </dgm:pt>
    <dgm:pt modelId="{9AE82252-6F96-4082-818B-EF1B60671BDF}" type="pres">
      <dgm:prSet presAssocID="{6D38D05B-E411-4BAB-B3ED-508D3E0720B5}" presName="process" presStyleCnt="0"/>
      <dgm:spPr/>
    </dgm:pt>
    <dgm:pt modelId="{61F9D510-7B9D-4640-98EE-F364974849CB}" type="pres">
      <dgm:prSet presAssocID="{DB282BC7-F7F5-4BD3-BF31-B2B323663DBD}" presName="composite1" presStyleCnt="0"/>
      <dgm:spPr/>
    </dgm:pt>
    <dgm:pt modelId="{1D955F4D-73ED-4130-B0F4-57D930742BFF}" type="pres">
      <dgm:prSet presAssocID="{DB282BC7-F7F5-4BD3-BF31-B2B323663DBD}" presName="dummyNode1" presStyleLbl="node1" presStyleIdx="0" presStyleCnt="4"/>
      <dgm:spPr/>
    </dgm:pt>
    <dgm:pt modelId="{ECE5EAF8-4D46-4872-942D-C8828462C565}" type="pres">
      <dgm:prSet presAssocID="{DB282BC7-F7F5-4BD3-BF31-B2B323663DBD}" presName="childNode1" presStyleLbl="bgAcc1" presStyleIdx="0" presStyleCnt="4">
        <dgm:presLayoutVars>
          <dgm:bulletEnabled val="1"/>
        </dgm:presLayoutVars>
      </dgm:prSet>
      <dgm:spPr/>
    </dgm:pt>
    <dgm:pt modelId="{1E1DAEC7-0974-4E5E-A8ED-1C74ABC37111}" type="pres">
      <dgm:prSet presAssocID="{DB282BC7-F7F5-4BD3-BF31-B2B323663DBD}" presName="childNode1tx" presStyleLbl="bgAcc1" presStyleIdx="0" presStyleCnt="4">
        <dgm:presLayoutVars>
          <dgm:bulletEnabled val="1"/>
        </dgm:presLayoutVars>
      </dgm:prSet>
      <dgm:spPr/>
    </dgm:pt>
    <dgm:pt modelId="{746BAABB-540F-46A1-A606-C86A77F50E38}" type="pres">
      <dgm:prSet presAssocID="{DB282BC7-F7F5-4BD3-BF31-B2B323663DBD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7C36A39C-D69F-43D2-BF5F-E594389C792E}" type="pres">
      <dgm:prSet presAssocID="{DB282BC7-F7F5-4BD3-BF31-B2B323663DBD}" presName="connSite1" presStyleCnt="0"/>
      <dgm:spPr/>
    </dgm:pt>
    <dgm:pt modelId="{671ACA35-9DF6-4602-8386-846E479B8AAC}" type="pres">
      <dgm:prSet presAssocID="{4CDECE7A-85A8-4041-8ED2-F5C75E7E8319}" presName="Name9" presStyleLbl="sibTrans2D1" presStyleIdx="0" presStyleCnt="3"/>
      <dgm:spPr/>
    </dgm:pt>
    <dgm:pt modelId="{C5A70EB5-021F-4B85-AC05-35A77CAC2E2D}" type="pres">
      <dgm:prSet presAssocID="{3A0FC873-FA1D-4552-B732-1E7BC50925BB}" presName="composite2" presStyleCnt="0"/>
      <dgm:spPr/>
    </dgm:pt>
    <dgm:pt modelId="{F3712887-218F-4A6E-8402-184C182267D0}" type="pres">
      <dgm:prSet presAssocID="{3A0FC873-FA1D-4552-B732-1E7BC50925BB}" presName="dummyNode2" presStyleLbl="node1" presStyleIdx="0" presStyleCnt="4"/>
      <dgm:spPr/>
    </dgm:pt>
    <dgm:pt modelId="{B6545325-718B-46FE-8AE4-A91412A45C1D}" type="pres">
      <dgm:prSet presAssocID="{3A0FC873-FA1D-4552-B732-1E7BC50925BB}" presName="childNode2" presStyleLbl="bgAcc1" presStyleIdx="1" presStyleCnt="4">
        <dgm:presLayoutVars>
          <dgm:bulletEnabled val="1"/>
        </dgm:presLayoutVars>
      </dgm:prSet>
      <dgm:spPr/>
    </dgm:pt>
    <dgm:pt modelId="{93C9B745-6A82-4EDA-889D-1C4B24E16196}" type="pres">
      <dgm:prSet presAssocID="{3A0FC873-FA1D-4552-B732-1E7BC50925BB}" presName="childNode2tx" presStyleLbl="bgAcc1" presStyleIdx="1" presStyleCnt="4">
        <dgm:presLayoutVars>
          <dgm:bulletEnabled val="1"/>
        </dgm:presLayoutVars>
      </dgm:prSet>
      <dgm:spPr/>
    </dgm:pt>
    <dgm:pt modelId="{5FC7422D-B346-471F-92CB-0A12817EA424}" type="pres">
      <dgm:prSet presAssocID="{3A0FC873-FA1D-4552-B732-1E7BC50925BB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2D611389-87B3-4E3D-82A3-F8D4F8A02C6D}" type="pres">
      <dgm:prSet presAssocID="{3A0FC873-FA1D-4552-B732-1E7BC50925BB}" presName="connSite2" presStyleCnt="0"/>
      <dgm:spPr/>
    </dgm:pt>
    <dgm:pt modelId="{B04D5E54-D60C-48AC-BF4D-A29CC369E49D}" type="pres">
      <dgm:prSet presAssocID="{A23586EA-54FA-468F-BE11-3A6659382F96}" presName="Name18" presStyleLbl="sibTrans2D1" presStyleIdx="1" presStyleCnt="3"/>
      <dgm:spPr/>
    </dgm:pt>
    <dgm:pt modelId="{4519E9FA-7434-4860-9964-C192576B715D}" type="pres">
      <dgm:prSet presAssocID="{E471AF65-064B-45C3-8A89-743C0461163E}" presName="composite1" presStyleCnt="0"/>
      <dgm:spPr/>
    </dgm:pt>
    <dgm:pt modelId="{1488EDA9-6226-43E9-8196-91AE30B438A9}" type="pres">
      <dgm:prSet presAssocID="{E471AF65-064B-45C3-8A89-743C0461163E}" presName="dummyNode1" presStyleLbl="node1" presStyleIdx="1" presStyleCnt="4"/>
      <dgm:spPr/>
    </dgm:pt>
    <dgm:pt modelId="{032757E1-DB7A-444B-BB7A-5AA3B6A1C0AF}" type="pres">
      <dgm:prSet presAssocID="{E471AF65-064B-45C3-8A89-743C0461163E}" presName="childNode1" presStyleLbl="bgAcc1" presStyleIdx="2" presStyleCnt="4">
        <dgm:presLayoutVars>
          <dgm:bulletEnabled val="1"/>
        </dgm:presLayoutVars>
      </dgm:prSet>
      <dgm:spPr/>
    </dgm:pt>
    <dgm:pt modelId="{C7F6D45A-61F9-4079-B836-955027BC8C48}" type="pres">
      <dgm:prSet presAssocID="{E471AF65-064B-45C3-8A89-743C0461163E}" presName="childNode1tx" presStyleLbl="bgAcc1" presStyleIdx="2" presStyleCnt="4">
        <dgm:presLayoutVars>
          <dgm:bulletEnabled val="1"/>
        </dgm:presLayoutVars>
      </dgm:prSet>
      <dgm:spPr/>
    </dgm:pt>
    <dgm:pt modelId="{B42D200F-04EC-4829-8CC9-E6F289AAD3B5}" type="pres">
      <dgm:prSet presAssocID="{E471AF65-064B-45C3-8A89-743C0461163E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F3262F4C-5D99-4101-8AB6-4E6BD2E63E71}" type="pres">
      <dgm:prSet presAssocID="{E471AF65-064B-45C3-8A89-743C0461163E}" presName="connSite1" presStyleCnt="0"/>
      <dgm:spPr/>
    </dgm:pt>
    <dgm:pt modelId="{A9713872-6FC2-4C52-BFBE-846D50248562}" type="pres">
      <dgm:prSet presAssocID="{4FF622F4-7C20-4197-890A-2A292821755A}" presName="Name9" presStyleLbl="sibTrans2D1" presStyleIdx="2" presStyleCnt="3"/>
      <dgm:spPr/>
    </dgm:pt>
    <dgm:pt modelId="{BB0A4221-AD44-4673-A842-08F49D0CB138}" type="pres">
      <dgm:prSet presAssocID="{09DDD6AE-29F4-4FF8-85F2-5707454212CA}" presName="composite2" presStyleCnt="0"/>
      <dgm:spPr/>
    </dgm:pt>
    <dgm:pt modelId="{BF97DDA3-C5BE-4993-ACF2-7E39D4548ABC}" type="pres">
      <dgm:prSet presAssocID="{09DDD6AE-29F4-4FF8-85F2-5707454212CA}" presName="dummyNode2" presStyleLbl="node1" presStyleIdx="2" presStyleCnt="4"/>
      <dgm:spPr/>
    </dgm:pt>
    <dgm:pt modelId="{41B1EC1C-D937-4CDE-9179-AD3F4C818F82}" type="pres">
      <dgm:prSet presAssocID="{09DDD6AE-29F4-4FF8-85F2-5707454212CA}" presName="childNode2" presStyleLbl="bgAcc1" presStyleIdx="3" presStyleCnt="4">
        <dgm:presLayoutVars>
          <dgm:bulletEnabled val="1"/>
        </dgm:presLayoutVars>
      </dgm:prSet>
      <dgm:spPr/>
    </dgm:pt>
    <dgm:pt modelId="{A338F67A-5EFA-4B70-94C8-0F4D5CD2B515}" type="pres">
      <dgm:prSet presAssocID="{09DDD6AE-29F4-4FF8-85F2-5707454212CA}" presName="childNode2tx" presStyleLbl="bgAcc1" presStyleIdx="3" presStyleCnt="4">
        <dgm:presLayoutVars>
          <dgm:bulletEnabled val="1"/>
        </dgm:presLayoutVars>
      </dgm:prSet>
      <dgm:spPr/>
    </dgm:pt>
    <dgm:pt modelId="{6329FFF4-1028-48F9-B8BE-C9E9EA9AA7E1}" type="pres">
      <dgm:prSet presAssocID="{09DDD6AE-29F4-4FF8-85F2-5707454212CA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FC22053B-5050-43A0-9B9D-EFC6BFA27386}" type="pres">
      <dgm:prSet presAssocID="{09DDD6AE-29F4-4FF8-85F2-5707454212CA}" presName="connSite2" presStyleCnt="0"/>
      <dgm:spPr/>
    </dgm:pt>
  </dgm:ptLst>
  <dgm:cxnLst>
    <dgm:cxn modelId="{084D7800-F34F-4FE6-8884-FCB153D47090}" type="presOf" srcId="{3A0FC873-FA1D-4552-B732-1E7BC50925BB}" destId="{5FC7422D-B346-471F-92CB-0A12817EA424}" srcOrd="0" destOrd="0" presId="urn:microsoft.com/office/officeart/2005/8/layout/hProcess4"/>
    <dgm:cxn modelId="{029DF604-FDE7-49EE-A375-87BC13BC6EA1}" type="presOf" srcId="{CE07B163-2396-4785-A0FD-5E941BA6D165}" destId="{1E1DAEC7-0974-4E5E-A8ED-1C74ABC37111}" srcOrd="1" destOrd="1" presId="urn:microsoft.com/office/officeart/2005/8/layout/hProcess4"/>
    <dgm:cxn modelId="{85380D05-E6EC-4C77-93E6-4916AA04D2E7}" type="presOf" srcId="{558B621D-7F2A-4281-A69B-F691AE89BEA6}" destId="{1E1DAEC7-0974-4E5E-A8ED-1C74ABC37111}" srcOrd="1" destOrd="0" presId="urn:microsoft.com/office/officeart/2005/8/layout/hProcess4"/>
    <dgm:cxn modelId="{C3EB2E0A-3E70-4062-B175-224B51813D41}" type="presOf" srcId="{397B5091-883C-417E-9F11-F42B0F29AB3A}" destId="{B6545325-718B-46FE-8AE4-A91412A45C1D}" srcOrd="0" destOrd="2" presId="urn:microsoft.com/office/officeart/2005/8/layout/hProcess4"/>
    <dgm:cxn modelId="{7D4A7E0F-56E8-4D51-9032-D31EB8BA00D0}" type="presOf" srcId="{780C5BD1-7432-4972-8848-48B73E25F58D}" destId="{41B1EC1C-D937-4CDE-9179-AD3F4C818F82}" srcOrd="0" destOrd="1" presId="urn:microsoft.com/office/officeart/2005/8/layout/hProcess4"/>
    <dgm:cxn modelId="{070A1D1D-78AE-4DC2-9F5E-8542A66DD714}" type="presOf" srcId="{4CDECE7A-85A8-4041-8ED2-F5C75E7E8319}" destId="{671ACA35-9DF6-4602-8386-846E479B8AAC}" srcOrd="0" destOrd="0" presId="urn:microsoft.com/office/officeart/2005/8/layout/hProcess4"/>
    <dgm:cxn modelId="{49403C1E-B9C8-43A5-BBF2-198B0E244205}" type="presOf" srcId="{29EB4D85-5042-4CC5-B0D1-ABA03E38DE25}" destId="{A338F67A-5EFA-4B70-94C8-0F4D5CD2B515}" srcOrd="1" destOrd="2" presId="urn:microsoft.com/office/officeart/2005/8/layout/hProcess4"/>
    <dgm:cxn modelId="{3BF6AA2A-7238-4178-9663-A903A96440A8}" type="presOf" srcId="{A2385B8B-0E70-44D0-9E90-7DDC7ACE113B}" destId="{1E1DAEC7-0974-4E5E-A8ED-1C74ABC37111}" srcOrd="1" destOrd="2" presId="urn:microsoft.com/office/officeart/2005/8/layout/hProcess4"/>
    <dgm:cxn modelId="{C399A560-7440-443B-BA94-339ABF4982F0}" type="presOf" srcId="{397B5091-883C-417E-9F11-F42B0F29AB3A}" destId="{93C9B745-6A82-4EDA-889D-1C4B24E16196}" srcOrd="1" destOrd="2" presId="urn:microsoft.com/office/officeart/2005/8/layout/hProcess4"/>
    <dgm:cxn modelId="{80DCF242-447E-44E4-A318-24E4582820A3}" type="presOf" srcId="{519B688D-62D1-425A-872F-26AAD2119893}" destId="{41B1EC1C-D937-4CDE-9179-AD3F4C818F82}" srcOrd="0" destOrd="0" presId="urn:microsoft.com/office/officeart/2005/8/layout/hProcess4"/>
    <dgm:cxn modelId="{93715463-EB09-40EE-AC9F-1F1C3FEBCE17}" type="presOf" srcId="{2DD0052D-6C19-442C-8C38-92DEF980576B}" destId="{C7F6D45A-61F9-4079-B836-955027BC8C48}" srcOrd="1" destOrd="1" presId="urn:microsoft.com/office/officeart/2005/8/layout/hProcess4"/>
    <dgm:cxn modelId="{42AFE644-AD67-474E-A4B1-04F721B21AFB}" type="presOf" srcId="{B3353249-A391-4717-A8D7-A46C61FA8652}" destId="{C7F6D45A-61F9-4079-B836-955027BC8C48}" srcOrd="1" destOrd="0" presId="urn:microsoft.com/office/officeart/2005/8/layout/hProcess4"/>
    <dgm:cxn modelId="{6312CD66-6D94-46F5-99E9-BFFEDF3A1D13}" type="presOf" srcId="{DB282BC7-F7F5-4BD3-BF31-B2B323663DBD}" destId="{746BAABB-540F-46A1-A606-C86A77F50E38}" srcOrd="0" destOrd="0" presId="urn:microsoft.com/office/officeart/2005/8/layout/hProcess4"/>
    <dgm:cxn modelId="{ED80DD47-5053-4D9E-B825-F9DDB882EFA6}" srcId="{DB282BC7-F7F5-4BD3-BF31-B2B323663DBD}" destId="{558B621D-7F2A-4281-A69B-F691AE89BEA6}" srcOrd="0" destOrd="0" parTransId="{FD315E62-3C61-4F97-B2F3-C164F7334437}" sibTransId="{03317445-36D4-49EE-86EB-E69FCBD15B50}"/>
    <dgm:cxn modelId="{9129AB49-73D1-4C30-9841-901B3EA2E75E}" type="presOf" srcId="{A2385B8B-0E70-44D0-9E90-7DDC7ACE113B}" destId="{ECE5EAF8-4D46-4872-942D-C8828462C565}" srcOrd="0" destOrd="2" presId="urn:microsoft.com/office/officeart/2005/8/layout/hProcess4"/>
    <dgm:cxn modelId="{3718BF4C-0EDF-4112-B3FD-7A8209C0D116}" type="presOf" srcId="{7DEC44A4-AAAF-497F-87C4-DF6D3EA7F6C9}" destId="{93C9B745-6A82-4EDA-889D-1C4B24E16196}" srcOrd="1" destOrd="0" presId="urn:microsoft.com/office/officeart/2005/8/layout/hProcess4"/>
    <dgm:cxn modelId="{D3083850-45BA-42C0-AE54-2AB4C30F936C}" type="presOf" srcId="{E471AF65-064B-45C3-8A89-743C0461163E}" destId="{B42D200F-04EC-4829-8CC9-E6F289AAD3B5}" srcOrd="0" destOrd="0" presId="urn:microsoft.com/office/officeart/2005/8/layout/hProcess4"/>
    <dgm:cxn modelId="{70EF7450-914A-4384-9143-AAA841620996}" srcId="{6D38D05B-E411-4BAB-B3ED-508D3E0720B5}" destId="{DB282BC7-F7F5-4BD3-BF31-B2B323663DBD}" srcOrd="0" destOrd="0" parTransId="{872F5B27-C28B-4B3C-842A-D0F28C2B3019}" sibTransId="{4CDECE7A-85A8-4041-8ED2-F5C75E7E8319}"/>
    <dgm:cxn modelId="{283AB651-D72E-4EFC-BA9E-FA5A82BE9C22}" type="presOf" srcId="{F051B090-81CC-4E53-8379-208C31DBE130}" destId="{93C9B745-6A82-4EDA-889D-1C4B24E16196}" srcOrd="1" destOrd="1" presId="urn:microsoft.com/office/officeart/2005/8/layout/hProcess4"/>
    <dgm:cxn modelId="{5E9D2474-82BE-435C-8119-ED9EB7092D5C}" srcId="{3A0FC873-FA1D-4552-B732-1E7BC50925BB}" destId="{F051B090-81CC-4E53-8379-208C31DBE130}" srcOrd="1" destOrd="0" parTransId="{2CF0869B-2E77-421E-B669-9BC7FB585501}" sibTransId="{EDB03908-B10A-4EBE-9486-A707C7A6BA72}"/>
    <dgm:cxn modelId="{43788855-0A13-4E03-B3F0-F547254BD049}" type="presOf" srcId="{B3353249-A391-4717-A8D7-A46C61FA8652}" destId="{032757E1-DB7A-444B-BB7A-5AA3B6A1C0AF}" srcOrd="0" destOrd="0" presId="urn:microsoft.com/office/officeart/2005/8/layout/hProcess4"/>
    <dgm:cxn modelId="{A6531E79-2477-48EE-8F51-3C02CBD87F97}" srcId="{09DDD6AE-29F4-4FF8-85F2-5707454212CA}" destId="{780C5BD1-7432-4972-8848-48B73E25F58D}" srcOrd="1" destOrd="0" parTransId="{D72E14E7-019E-481A-8E08-CA48F3A2C410}" sibTransId="{1E7E10AC-6C86-4343-8D2A-E5C5258CDCDC}"/>
    <dgm:cxn modelId="{1278F67A-B407-4BB0-B806-63FEB36DFFFC}" srcId="{09DDD6AE-29F4-4FF8-85F2-5707454212CA}" destId="{519B688D-62D1-425A-872F-26AAD2119893}" srcOrd="0" destOrd="0" parTransId="{18CE604C-F3D0-4D3F-9214-D1B4A5E65033}" sibTransId="{292029BA-18F5-49DD-B473-AFA450F1E0C5}"/>
    <dgm:cxn modelId="{71450A7B-8445-4638-B3FD-1700F5CBDA4B}" srcId="{3A0FC873-FA1D-4552-B732-1E7BC50925BB}" destId="{397B5091-883C-417E-9F11-F42B0F29AB3A}" srcOrd="2" destOrd="0" parTransId="{951AD9D9-EBAB-4D87-A8F9-FAA78348DEA6}" sibTransId="{ED1E7EDB-9E59-4FC6-B63A-2E203FD0EA2D}"/>
    <dgm:cxn modelId="{166DBB7E-A0D1-4165-AC4B-CDB4A10C5C07}" type="presOf" srcId="{29EB4D85-5042-4CC5-B0D1-ABA03E38DE25}" destId="{41B1EC1C-D937-4CDE-9179-AD3F4C818F82}" srcOrd="0" destOrd="2" presId="urn:microsoft.com/office/officeart/2005/8/layout/hProcess4"/>
    <dgm:cxn modelId="{B57F568E-6A78-4F4E-8D07-500C9802A4D7}" srcId="{DB282BC7-F7F5-4BD3-BF31-B2B323663DBD}" destId="{CE07B163-2396-4785-A0FD-5E941BA6D165}" srcOrd="1" destOrd="0" parTransId="{40B56AF6-7424-4B7D-9FD8-F9E2879CFD29}" sibTransId="{181DCFCC-570A-4667-99B0-5B345815ADFF}"/>
    <dgm:cxn modelId="{84EA459B-DD7D-456B-A754-28604E0F8586}" srcId="{09DDD6AE-29F4-4FF8-85F2-5707454212CA}" destId="{29EB4D85-5042-4CC5-B0D1-ABA03E38DE25}" srcOrd="2" destOrd="0" parTransId="{B8C842FE-0EC2-4BE9-912D-AF83A95FFEC7}" sibTransId="{D0F9F0DF-2997-44FF-8F73-9DF2F3E1A22A}"/>
    <dgm:cxn modelId="{7B2A93A4-DE65-4DA3-8CF6-648C34AC64D5}" srcId="{6D38D05B-E411-4BAB-B3ED-508D3E0720B5}" destId="{E471AF65-064B-45C3-8A89-743C0461163E}" srcOrd="2" destOrd="0" parTransId="{2DC052B0-3DF7-4721-82CB-A6A834110BA6}" sibTransId="{4FF622F4-7C20-4197-890A-2A292821755A}"/>
    <dgm:cxn modelId="{AD3932A6-5B91-4364-81BB-4B0F370856B4}" type="presOf" srcId="{A23586EA-54FA-468F-BE11-3A6659382F96}" destId="{B04D5E54-D60C-48AC-BF4D-A29CC369E49D}" srcOrd="0" destOrd="0" presId="urn:microsoft.com/office/officeart/2005/8/layout/hProcess4"/>
    <dgm:cxn modelId="{580279A7-E9D1-4224-8802-298113FF0CAB}" srcId="{6D38D05B-E411-4BAB-B3ED-508D3E0720B5}" destId="{09DDD6AE-29F4-4FF8-85F2-5707454212CA}" srcOrd="3" destOrd="0" parTransId="{34769DBF-F59F-421A-83C0-A1BED1AC1059}" sibTransId="{60E998D2-778C-41B1-ABEF-D67EAA5BABE3}"/>
    <dgm:cxn modelId="{677787AE-A2E1-4051-899F-92A0282D8626}" type="presOf" srcId="{6D38D05B-E411-4BAB-B3ED-508D3E0720B5}" destId="{D7FBA964-C11B-40F7-A55D-97EBA5F83336}" srcOrd="0" destOrd="0" presId="urn:microsoft.com/office/officeart/2005/8/layout/hProcess4"/>
    <dgm:cxn modelId="{6B9F9BB8-2030-43F5-8642-79F630317547}" type="presOf" srcId="{09DDD6AE-29F4-4FF8-85F2-5707454212CA}" destId="{6329FFF4-1028-48F9-B8BE-C9E9EA9AA7E1}" srcOrd="0" destOrd="0" presId="urn:microsoft.com/office/officeart/2005/8/layout/hProcess4"/>
    <dgm:cxn modelId="{B9992FC3-E0A7-4A8B-98CF-E131D9BA8D22}" type="presOf" srcId="{4FF622F4-7C20-4197-890A-2A292821755A}" destId="{A9713872-6FC2-4C52-BFBE-846D50248562}" srcOrd="0" destOrd="0" presId="urn:microsoft.com/office/officeart/2005/8/layout/hProcess4"/>
    <dgm:cxn modelId="{60524DCF-5A72-4964-B8CC-EE2C0297601B}" type="presOf" srcId="{780C5BD1-7432-4972-8848-48B73E25F58D}" destId="{A338F67A-5EFA-4B70-94C8-0F4D5CD2B515}" srcOrd="1" destOrd="1" presId="urn:microsoft.com/office/officeart/2005/8/layout/hProcess4"/>
    <dgm:cxn modelId="{9F979ECF-09E0-494F-82E9-A6B0DC29B7BD}" type="presOf" srcId="{7DEC44A4-AAAF-497F-87C4-DF6D3EA7F6C9}" destId="{B6545325-718B-46FE-8AE4-A91412A45C1D}" srcOrd="0" destOrd="0" presId="urn:microsoft.com/office/officeart/2005/8/layout/hProcess4"/>
    <dgm:cxn modelId="{9B35B9D3-4582-46E5-9B0A-F63949E5B1F7}" type="presOf" srcId="{558B621D-7F2A-4281-A69B-F691AE89BEA6}" destId="{ECE5EAF8-4D46-4872-942D-C8828462C565}" srcOrd="0" destOrd="0" presId="urn:microsoft.com/office/officeart/2005/8/layout/hProcess4"/>
    <dgm:cxn modelId="{7DC7E1D9-64BA-4272-8CA4-97EE00DF82C4}" type="presOf" srcId="{2DD0052D-6C19-442C-8C38-92DEF980576B}" destId="{032757E1-DB7A-444B-BB7A-5AA3B6A1C0AF}" srcOrd="0" destOrd="1" presId="urn:microsoft.com/office/officeart/2005/8/layout/hProcess4"/>
    <dgm:cxn modelId="{811102DB-F7CD-41E9-A719-CF9C9C27A272}" srcId="{E471AF65-064B-45C3-8A89-743C0461163E}" destId="{B3353249-A391-4717-A8D7-A46C61FA8652}" srcOrd="0" destOrd="0" parTransId="{F327F461-D08D-40CD-B07D-8B89AB3D1212}" sibTransId="{2DCC1211-7B36-4519-816B-3904894DF52A}"/>
    <dgm:cxn modelId="{FA05B7ED-2290-4A0F-90CD-FA4AC24739AE}" type="presOf" srcId="{519B688D-62D1-425A-872F-26AAD2119893}" destId="{A338F67A-5EFA-4B70-94C8-0F4D5CD2B515}" srcOrd="1" destOrd="0" presId="urn:microsoft.com/office/officeart/2005/8/layout/hProcess4"/>
    <dgm:cxn modelId="{D75712EF-9952-45AF-A0D4-861569636A9D}" type="presOf" srcId="{F051B090-81CC-4E53-8379-208C31DBE130}" destId="{B6545325-718B-46FE-8AE4-A91412A45C1D}" srcOrd="0" destOrd="1" presId="urn:microsoft.com/office/officeart/2005/8/layout/hProcess4"/>
    <dgm:cxn modelId="{8DA0FEF0-C8E2-4151-888E-0E992BBEEADC}" srcId="{6D38D05B-E411-4BAB-B3ED-508D3E0720B5}" destId="{3A0FC873-FA1D-4552-B732-1E7BC50925BB}" srcOrd="1" destOrd="0" parTransId="{16117CDE-614C-4F47-BCC3-1C83833BE942}" sibTransId="{A23586EA-54FA-468F-BE11-3A6659382F96}"/>
    <dgm:cxn modelId="{E0876DF3-DD8B-458C-96E3-46B759633A60}" type="presOf" srcId="{CE07B163-2396-4785-A0FD-5E941BA6D165}" destId="{ECE5EAF8-4D46-4872-942D-C8828462C565}" srcOrd="0" destOrd="1" presId="urn:microsoft.com/office/officeart/2005/8/layout/hProcess4"/>
    <dgm:cxn modelId="{57CEF8F3-1416-419E-A6F7-300736DB7D6F}" srcId="{DB282BC7-F7F5-4BD3-BF31-B2B323663DBD}" destId="{A2385B8B-0E70-44D0-9E90-7DDC7ACE113B}" srcOrd="2" destOrd="0" parTransId="{EB6EE8DD-25C4-43B6-9158-E48E24FE40D3}" sibTransId="{44F43858-E4D7-4FDF-9E9F-F061AAC56B89}"/>
    <dgm:cxn modelId="{6A4620FA-6AC3-48CC-A633-B44C4950F9FD}" srcId="{3A0FC873-FA1D-4552-B732-1E7BC50925BB}" destId="{7DEC44A4-AAAF-497F-87C4-DF6D3EA7F6C9}" srcOrd="0" destOrd="0" parTransId="{8792D36D-A563-4783-8FD2-D02960F42A39}" sibTransId="{E51482ED-9383-4515-AB1E-62243C0C1C9D}"/>
    <dgm:cxn modelId="{8DF069FD-A874-491C-8A23-73F9C4E75E7A}" srcId="{E471AF65-064B-45C3-8A89-743C0461163E}" destId="{2DD0052D-6C19-442C-8C38-92DEF980576B}" srcOrd="1" destOrd="0" parTransId="{781077B8-B021-4B9D-9856-AC5B2D698B39}" sibTransId="{D9EF5C29-9EB3-444A-A47C-FF4ECD902AA7}"/>
    <dgm:cxn modelId="{48E9BD48-35FF-4FF9-965F-9A25B9346319}" type="presParOf" srcId="{D7FBA964-C11B-40F7-A55D-97EBA5F83336}" destId="{12777F74-09DA-417C-8171-0F0B1A5837A1}" srcOrd="0" destOrd="0" presId="urn:microsoft.com/office/officeart/2005/8/layout/hProcess4"/>
    <dgm:cxn modelId="{C2C66A52-4722-47E5-9DD1-059F59066D71}" type="presParOf" srcId="{D7FBA964-C11B-40F7-A55D-97EBA5F83336}" destId="{D36D2456-11B4-4242-B303-423551762444}" srcOrd="1" destOrd="0" presId="urn:microsoft.com/office/officeart/2005/8/layout/hProcess4"/>
    <dgm:cxn modelId="{4A530C2D-882A-42B4-A3E3-6FA4AB823FB2}" type="presParOf" srcId="{D7FBA964-C11B-40F7-A55D-97EBA5F83336}" destId="{9AE82252-6F96-4082-818B-EF1B60671BDF}" srcOrd="2" destOrd="0" presId="urn:microsoft.com/office/officeart/2005/8/layout/hProcess4"/>
    <dgm:cxn modelId="{F5A32F24-80BD-45D9-9F86-E6119D326ACD}" type="presParOf" srcId="{9AE82252-6F96-4082-818B-EF1B60671BDF}" destId="{61F9D510-7B9D-4640-98EE-F364974849CB}" srcOrd="0" destOrd="0" presId="urn:microsoft.com/office/officeart/2005/8/layout/hProcess4"/>
    <dgm:cxn modelId="{296D112F-FE54-4825-A456-6898B96AF067}" type="presParOf" srcId="{61F9D510-7B9D-4640-98EE-F364974849CB}" destId="{1D955F4D-73ED-4130-B0F4-57D930742BFF}" srcOrd="0" destOrd="0" presId="urn:microsoft.com/office/officeart/2005/8/layout/hProcess4"/>
    <dgm:cxn modelId="{AB84400D-531E-4410-BC15-675B0C23983D}" type="presParOf" srcId="{61F9D510-7B9D-4640-98EE-F364974849CB}" destId="{ECE5EAF8-4D46-4872-942D-C8828462C565}" srcOrd="1" destOrd="0" presId="urn:microsoft.com/office/officeart/2005/8/layout/hProcess4"/>
    <dgm:cxn modelId="{E980700B-4C3E-495D-845B-D1958E509CDC}" type="presParOf" srcId="{61F9D510-7B9D-4640-98EE-F364974849CB}" destId="{1E1DAEC7-0974-4E5E-A8ED-1C74ABC37111}" srcOrd="2" destOrd="0" presId="urn:microsoft.com/office/officeart/2005/8/layout/hProcess4"/>
    <dgm:cxn modelId="{0A14DF55-C461-43D5-A3A7-08E1C8FA8228}" type="presParOf" srcId="{61F9D510-7B9D-4640-98EE-F364974849CB}" destId="{746BAABB-540F-46A1-A606-C86A77F50E38}" srcOrd="3" destOrd="0" presId="urn:microsoft.com/office/officeart/2005/8/layout/hProcess4"/>
    <dgm:cxn modelId="{13F4C7C1-2F68-458B-BE40-4A596EC58360}" type="presParOf" srcId="{61F9D510-7B9D-4640-98EE-F364974849CB}" destId="{7C36A39C-D69F-43D2-BF5F-E594389C792E}" srcOrd="4" destOrd="0" presId="urn:microsoft.com/office/officeart/2005/8/layout/hProcess4"/>
    <dgm:cxn modelId="{88347078-B7CC-4402-BA86-8B2A95305ABF}" type="presParOf" srcId="{9AE82252-6F96-4082-818B-EF1B60671BDF}" destId="{671ACA35-9DF6-4602-8386-846E479B8AAC}" srcOrd="1" destOrd="0" presId="urn:microsoft.com/office/officeart/2005/8/layout/hProcess4"/>
    <dgm:cxn modelId="{383CCA1B-E64E-4AEE-9CEB-8E84F3A72F21}" type="presParOf" srcId="{9AE82252-6F96-4082-818B-EF1B60671BDF}" destId="{C5A70EB5-021F-4B85-AC05-35A77CAC2E2D}" srcOrd="2" destOrd="0" presId="urn:microsoft.com/office/officeart/2005/8/layout/hProcess4"/>
    <dgm:cxn modelId="{885A47E2-1C6A-4056-9A8E-DD930F8D1500}" type="presParOf" srcId="{C5A70EB5-021F-4B85-AC05-35A77CAC2E2D}" destId="{F3712887-218F-4A6E-8402-184C182267D0}" srcOrd="0" destOrd="0" presId="urn:microsoft.com/office/officeart/2005/8/layout/hProcess4"/>
    <dgm:cxn modelId="{51B44F05-9D55-411B-B6F2-8D12EFA2E4A6}" type="presParOf" srcId="{C5A70EB5-021F-4B85-AC05-35A77CAC2E2D}" destId="{B6545325-718B-46FE-8AE4-A91412A45C1D}" srcOrd="1" destOrd="0" presId="urn:microsoft.com/office/officeart/2005/8/layout/hProcess4"/>
    <dgm:cxn modelId="{230F79E6-25B1-412D-9619-81C769C4EA81}" type="presParOf" srcId="{C5A70EB5-021F-4B85-AC05-35A77CAC2E2D}" destId="{93C9B745-6A82-4EDA-889D-1C4B24E16196}" srcOrd="2" destOrd="0" presId="urn:microsoft.com/office/officeart/2005/8/layout/hProcess4"/>
    <dgm:cxn modelId="{8BD9239E-C815-4E74-969F-7EF923DCFCA1}" type="presParOf" srcId="{C5A70EB5-021F-4B85-AC05-35A77CAC2E2D}" destId="{5FC7422D-B346-471F-92CB-0A12817EA424}" srcOrd="3" destOrd="0" presId="urn:microsoft.com/office/officeart/2005/8/layout/hProcess4"/>
    <dgm:cxn modelId="{2BA83882-CDB3-4160-9BAC-CFBA9ADC2039}" type="presParOf" srcId="{C5A70EB5-021F-4B85-AC05-35A77CAC2E2D}" destId="{2D611389-87B3-4E3D-82A3-F8D4F8A02C6D}" srcOrd="4" destOrd="0" presId="urn:microsoft.com/office/officeart/2005/8/layout/hProcess4"/>
    <dgm:cxn modelId="{96B6C8E4-3A8E-41B6-91B5-A593AE9D5473}" type="presParOf" srcId="{9AE82252-6F96-4082-818B-EF1B60671BDF}" destId="{B04D5E54-D60C-48AC-BF4D-A29CC369E49D}" srcOrd="3" destOrd="0" presId="urn:microsoft.com/office/officeart/2005/8/layout/hProcess4"/>
    <dgm:cxn modelId="{56723F51-D11B-440B-934D-9E5E9BA64CA8}" type="presParOf" srcId="{9AE82252-6F96-4082-818B-EF1B60671BDF}" destId="{4519E9FA-7434-4860-9964-C192576B715D}" srcOrd="4" destOrd="0" presId="urn:microsoft.com/office/officeart/2005/8/layout/hProcess4"/>
    <dgm:cxn modelId="{3EF459FB-5F03-4185-A43D-1C091E88E4F4}" type="presParOf" srcId="{4519E9FA-7434-4860-9964-C192576B715D}" destId="{1488EDA9-6226-43E9-8196-91AE30B438A9}" srcOrd="0" destOrd="0" presId="urn:microsoft.com/office/officeart/2005/8/layout/hProcess4"/>
    <dgm:cxn modelId="{80913959-2F62-4306-BC53-E05E44A85E38}" type="presParOf" srcId="{4519E9FA-7434-4860-9964-C192576B715D}" destId="{032757E1-DB7A-444B-BB7A-5AA3B6A1C0AF}" srcOrd="1" destOrd="0" presId="urn:microsoft.com/office/officeart/2005/8/layout/hProcess4"/>
    <dgm:cxn modelId="{01C7CC31-3951-4B61-AD2E-244D78880700}" type="presParOf" srcId="{4519E9FA-7434-4860-9964-C192576B715D}" destId="{C7F6D45A-61F9-4079-B836-955027BC8C48}" srcOrd="2" destOrd="0" presId="urn:microsoft.com/office/officeart/2005/8/layout/hProcess4"/>
    <dgm:cxn modelId="{6FB71476-702C-49BB-9C27-95032A69D928}" type="presParOf" srcId="{4519E9FA-7434-4860-9964-C192576B715D}" destId="{B42D200F-04EC-4829-8CC9-E6F289AAD3B5}" srcOrd="3" destOrd="0" presId="urn:microsoft.com/office/officeart/2005/8/layout/hProcess4"/>
    <dgm:cxn modelId="{F9269BCF-ACCA-49DE-9373-BEACD49B99CC}" type="presParOf" srcId="{4519E9FA-7434-4860-9964-C192576B715D}" destId="{F3262F4C-5D99-4101-8AB6-4E6BD2E63E71}" srcOrd="4" destOrd="0" presId="urn:microsoft.com/office/officeart/2005/8/layout/hProcess4"/>
    <dgm:cxn modelId="{F33710B3-4F4F-49B6-8A64-E45D07ED49E9}" type="presParOf" srcId="{9AE82252-6F96-4082-818B-EF1B60671BDF}" destId="{A9713872-6FC2-4C52-BFBE-846D50248562}" srcOrd="5" destOrd="0" presId="urn:microsoft.com/office/officeart/2005/8/layout/hProcess4"/>
    <dgm:cxn modelId="{1021127D-24D4-4A1F-AD2E-D807965E3C2E}" type="presParOf" srcId="{9AE82252-6F96-4082-818B-EF1B60671BDF}" destId="{BB0A4221-AD44-4673-A842-08F49D0CB138}" srcOrd="6" destOrd="0" presId="urn:microsoft.com/office/officeart/2005/8/layout/hProcess4"/>
    <dgm:cxn modelId="{1CF3D3D4-82B1-416C-B32C-D0F66A348742}" type="presParOf" srcId="{BB0A4221-AD44-4673-A842-08F49D0CB138}" destId="{BF97DDA3-C5BE-4993-ACF2-7E39D4548ABC}" srcOrd="0" destOrd="0" presId="urn:microsoft.com/office/officeart/2005/8/layout/hProcess4"/>
    <dgm:cxn modelId="{569DB6E0-F599-4842-9D51-40B15CE933AC}" type="presParOf" srcId="{BB0A4221-AD44-4673-A842-08F49D0CB138}" destId="{41B1EC1C-D937-4CDE-9179-AD3F4C818F82}" srcOrd="1" destOrd="0" presId="urn:microsoft.com/office/officeart/2005/8/layout/hProcess4"/>
    <dgm:cxn modelId="{248E2CFC-D449-4035-9F8D-A1B1EC443E4B}" type="presParOf" srcId="{BB0A4221-AD44-4673-A842-08F49D0CB138}" destId="{A338F67A-5EFA-4B70-94C8-0F4D5CD2B515}" srcOrd="2" destOrd="0" presId="urn:microsoft.com/office/officeart/2005/8/layout/hProcess4"/>
    <dgm:cxn modelId="{A15A844A-EF69-4C95-BF2C-92B29E1428F0}" type="presParOf" srcId="{BB0A4221-AD44-4673-A842-08F49D0CB138}" destId="{6329FFF4-1028-48F9-B8BE-C9E9EA9AA7E1}" srcOrd="3" destOrd="0" presId="urn:microsoft.com/office/officeart/2005/8/layout/hProcess4"/>
    <dgm:cxn modelId="{73EC9004-8B27-44A6-A7D3-FC92DB0725F2}" type="presParOf" srcId="{BB0A4221-AD44-4673-A842-08F49D0CB138}" destId="{FC22053B-5050-43A0-9B9D-EFC6BFA27386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E5EAF8-4D46-4872-942D-C8828462C565}">
      <dsp:nvSpPr>
        <dsp:cNvPr id="0" name=""/>
        <dsp:cNvSpPr/>
      </dsp:nvSpPr>
      <dsp:spPr>
        <a:xfrm>
          <a:off x="719" y="702219"/>
          <a:ext cx="1526915" cy="1259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SQL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CSV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>
        <a:off x="29701" y="731201"/>
        <a:ext cx="1468951" cy="931553"/>
      </dsp:txXfrm>
    </dsp:sp>
    <dsp:sp modelId="{671ACA35-9DF6-4602-8386-846E479B8AAC}">
      <dsp:nvSpPr>
        <dsp:cNvPr id="0" name=""/>
        <dsp:cNvSpPr/>
      </dsp:nvSpPr>
      <dsp:spPr>
        <a:xfrm>
          <a:off x="819501" y="861003"/>
          <a:ext cx="1892442" cy="1892442"/>
        </a:xfrm>
        <a:prstGeom prst="leftCircularArrow">
          <a:avLst>
            <a:gd name="adj1" fmla="val 4249"/>
            <a:gd name="adj2" fmla="val 536755"/>
            <a:gd name="adj3" fmla="val 2312266"/>
            <a:gd name="adj4" fmla="val 9024489"/>
            <a:gd name="adj5" fmla="val 495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6BAABB-540F-46A1-A606-C86A77F50E38}">
      <dsp:nvSpPr>
        <dsp:cNvPr id="0" name=""/>
        <dsp:cNvSpPr/>
      </dsp:nvSpPr>
      <dsp:spPr>
        <a:xfrm>
          <a:off x="340033" y="1691736"/>
          <a:ext cx="1357257" cy="5397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</dsp:txBody>
      <dsp:txXfrm>
        <a:off x="355841" y="1707544"/>
        <a:ext cx="1325641" cy="508120"/>
      </dsp:txXfrm>
    </dsp:sp>
    <dsp:sp modelId="{B6545325-718B-46FE-8AE4-A91412A45C1D}">
      <dsp:nvSpPr>
        <dsp:cNvPr id="0" name=""/>
        <dsp:cNvSpPr/>
      </dsp:nvSpPr>
      <dsp:spPr>
        <a:xfrm>
          <a:off x="2080157" y="702219"/>
          <a:ext cx="1526915" cy="1259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JSON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FLASK</a:t>
          </a:r>
        </a:p>
      </dsp:txBody>
      <dsp:txXfrm>
        <a:off x="2109139" y="1001070"/>
        <a:ext cx="1468951" cy="931553"/>
      </dsp:txXfrm>
    </dsp:sp>
    <dsp:sp modelId="{B04D5E54-D60C-48AC-BF4D-A29CC369E49D}">
      <dsp:nvSpPr>
        <dsp:cNvPr id="0" name=""/>
        <dsp:cNvSpPr/>
      </dsp:nvSpPr>
      <dsp:spPr>
        <a:xfrm>
          <a:off x="2886215" y="-139000"/>
          <a:ext cx="2087548" cy="2087548"/>
        </a:xfrm>
        <a:prstGeom prst="circularArrow">
          <a:avLst>
            <a:gd name="adj1" fmla="val 3851"/>
            <a:gd name="adj2" fmla="val 481927"/>
            <a:gd name="adj3" fmla="val 19342563"/>
            <a:gd name="adj4" fmla="val 12575511"/>
            <a:gd name="adj5" fmla="val 449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7422D-B346-471F-92CB-0A12817EA424}">
      <dsp:nvSpPr>
        <dsp:cNvPr id="0" name=""/>
        <dsp:cNvSpPr/>
      </dsp:nvSpPr>
      <dsp:spPr>
        <a:xfrm>
          <a:off x="2419472" y="432351"/>
          <a:ext cx="1357257" cy="5397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FRAMEWORK</a:t>
          </a:r>
        </a:p>
      </dsp:txBody>
      <dsp:txXfrm>
        <a:off x="2435280" y="448159"/>
        <a:ext cx="1325641" cy="508120"/>
      </dsp:txXfrm>
    </dsp:sp>
    <dsp:sp modelId="{032757E1-DB7A-444B-BB7A-5AA3B6A1C0AF}">
      <dsp:nvSpPr>
        <dsp:cNvPr id="0" name=""/>
        <dsp:cNvSpPr/>
      </dsp:nvSpPr>
      <dsp:spPr>
        <a:xfrm>
          <a:off x="4159595" y="702219"/>
          <a:ext cx="1526915" cy="1259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HTML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Java Script</a:t>
          </a:r>
        </a:p>
      </dsp:txBody>
      <dsp:txXfrm>
        <a:off x="4188577" y="731201"/>
        <a:ext cx="1468951" cy="931553"/>
      </dsp:txXfrm>
    </dsp:sp>
    <dsp:sp modelId="{A9713872-6FC2-4C52-BFBE-846D50248562}">
      <dsp:nvSpPr>
        <dsp:cNvPr id="0" name=""/>
        <dsp:cNvSpPr/>
      </dsp:nvSpPr>
      <dsp:spPr>
        <a:xfrm>
          <a:off x="4978378" y="861003"/>
          <a:ext cx="1892442" cy="1892442"/>
        </a:xfrm>
        <a:prstGeom prst="leftCircularArrow">
          <a:avLst>
            <a:gd name="adj1" fmla="val 4249"/>
            <a:gd name="adj2" fmla="val 536755"/>
            <a:gd name="adj3" fmla="val 2312266"/>
            <a:gd name="adj4" fmla="val 9024489"/>
            <a:gd name="adj5" fmla="val 495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2D200F-04EC-4829-8CC9-E6F289AAD3B5}">
      <dsp:nvSpPr>
        <dsp:cNvPr id="0" name=""/>
        <dsp:cNvSpPr/>
      </dsp:nvSpPr>
      <dsp:spPr>
        <a:xfrm>
          <a:off x="4498910" y="1691736"/>
          <a:ext cx="1357257" cy="5397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Visualization</a:t>
          </a:r>
        </a:p>
      </dsp:txBody>
      <dsp:txXfrm>
        <a:off x="4514718" y="1707544"/>
        <a:ext cx="1325641" cy="508120"/>
      </dsp:txXfrm>
    </dsp:sp>
    <dsp:sp modelId="{41B1EC1C-D937-4CDE-9179-AD3F4C818F82}">
      <dsp:nvSpPr>
        <dsp:cNvPr id="0" name=""/>
        <dsp:cNvSpPr/>
      </dsp:nvSpPr>
      <dsp:spPr>
        <a:xfrm>
          <a:off x="6239034" y="702219"/>
          <a:ext cx="1526915" cy="1259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Heroku</a:t>
          </a:r>
        </a:p>
      </dsp:txBody>
      <dsp:txXfrm>
        <a:off x="6268016" y="1001070"/>
        <a:ext cx="1468951" cy="931553"/>
      </dsp:txXfrm>
    </dsp:sp>
    <dsp:sp modelId="{6329FFF4-1028-48F9-B8BE-C9E9EA9AA7E1}">
      <dsp:nvSpPr>
        <dsp:cNvPr id="0" name=""/>
        <dsp:cNvSpPr/>
      </dsp:nvSpPr>
      <dsp:spPr>
        <a:xfrm>
          <a:off x="6578348" y="432351"/>
          <a:ext cx="1357257" cy="5397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Host</a:t>
          </a:r>
        </a:p>
      </dsp:txBody>
      <dsp:txXfrm>
        <a:off x="6594156" y="448159"/>
        <a:ext cx="1325641" cy="508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nitmetro.com/2016/03/24/data-download-metrorail-ridership-by-station-by-month-2010-2015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developer.wmata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dcmetrometrics.com/data" TargetMode="External"/><Relationship Id="rId5" Type="http://schemas.openxmlformats.org/officeDocument/2006/relationships/hyperlink" Target="http://www.dcmetrometrics.com/home" TargetMode="External"/><Relationship Id="rId4" Type="http://schemas.openxmlformats.org/officeDocument/2006/relationships/hyperlink" Target="https://planitmetro.com/2016/03/14/metrorail-ridership-data-download-october-2015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17328" y="2651954"/>
            <a:ext cx="7161559" cy="950084"/>
          </a:xfrm>
        </p:spPr>
        <p:txBody>
          <a:bodyPr/>
          <a:lstStyle/>
          <a:p>
            <a:r>
              <a:rPr lang="en-US" dirty="0"/>
              <a:t>Metro-Track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415" y="3867081"/>
            <a:ext cx="8791575" cy="165576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Group Members</a:t>
            </a:r>
          </a:p>
          <a:p>
            <a:pPr algn="ctr"/>
            <a:r>
              <a:rPr lang="en-US" dirty="0"/>
              <a:t>• Ebony Pu • Kirun Dar • Kyle Johnson • Kyle Conniff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A16362-84CD-4268-86BA-E73D519B5E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13020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A68B-E679-4948-A8AF-81C119FD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Navigation</a:t>
            </a:r>
          </a:p>
        </p:txBody>
      </p:sp>
    </p:spTree>
    <p:extLst>
      <p:ext uri="{BB962C8B-B14F-4D97-AF65-F5344CB8AC3E}">
        <p14:creationId xmlns:p14="http://schemas.microsoft.com/office/powerpoint/2010/main" val="220336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9C486-4232-4D84-8148-63C7BE638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AB604-7CF0-46DE-8103-AB2166903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Real-time Comparison with Uber, Lyft </a:t>
            </a:r>
            <a:r>
              <a:rPr lang="en-US" dirty="0" err="1"/>
              <a:t>etc</a:t>
            </a:r>
            <a:r>
              <a:rPr lang="en-US" dirty="0"/>
              <a:t> (Time and Cost)</a:t>
            </a:r>
          </a:p>
          <a:p>
            <a:r>
              <a:rPr lang="en-US" dirty="0"/>
              <a:t>Real-time Alerts</a:t>
            </a:r>
          </a:p>
          <a:p>
            <a:r>
              <a:rPr lang="en-US" dirty="0"/>
              <a:t>Cellphone Application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15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D5FD77-B915-4151-8BDD-EE5FF55E7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2049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7573B-4691-4E6A-B0A0-31E85F76D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EF09-D699-4069-A83C-CC10EFF8B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Introduction- Kirun Dar</a:t>
            </a:r>
          </a:p>
          <a:p>
            <a:r>
              <a:rPr lang="en-US" dirty="0"/>
              <a:t>Project Flow- Ebony Plummer</a:t>
            </a:r>
          </a:p>
          <a:p>
            <a:r>
              <a:rPr lang="en-US" dirty="0"/>
              <a:t>Dashboard Navigation- Kyle Johnson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601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7573B-4691-4E6A-B0A0-31E85F76D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need of a dashboard?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EF09-D699-4069-A83C-CC10EFF8B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exists but no transparency</a:t>
            </a:r>
          </a:p>
          <a:p>
            <a:r>
              <a:rPr lang="en-US" dirty="0"/>
              <a:t>Visibility </a:t>
            </a:r>
          </a:p>
          <a:p>
            <a:r>
              <a:rPr lang="en-US" dirty="0"/>
              <a:t>Time Management</a:t>
            </a:r>
          </a:p>
          <a:p>
            <a:r>
              <a:rPr lang="en-US" dirty="0"/>
              <a:t>Benefits commuters and Businesses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730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215701" cy="3541714"/>
          </a:xfrm>
        </p:spPr>
        <p:txBody>
          <a:bodyPr>
            <a:normAutofit/>
          </a:bodyPr>
          <a:lstStyle/>
          <a:p>
            <a:r>
              <a:rPr lang="en-US" dirty="0"/>
              <a:t>Provide our customers with valuable information – about the entire Metro system</a:t>
            </a:r>
          </a:p>
          <a:p>
            <a:r>
              <a:rPr lang="en-US" dirty="0"/>
              <a:t>Offers an easy-to-use tool that improves transparency</a:t>
            </a:r>
          </a:p>
          <a:p>
            <a:r>
              <a:rPr lang="en-US" dirty="0"/>
              <a:t>Target Audience: Commuters - Current or Potential visitors</a:t>
            </a:r>
          </a:p>
          <a:p>
            <a:r>
              <a:rPr lang="en-US" dirty="0"/>
              <a:t>Comparative Analysis (Travel Time) : Public Vs Alternative Transportation</a:t>
            </a:r>
          </a:p>
          <a:p>
            <a:r>
              <a:rPr lang="en-US" dirty="0"/>
              <a:t>Accessibility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E08E86-8688-4EA3-A9B8-A21A2D094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98333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Research questions: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Ridership of the stations</a:t>
            </a:r>
          </a:p>
          <a:p>
            <a:r>
              <a:rPr lang="en-US" dirty="0"/>
              <a:t>Time of the day</a:t>
            </a:r>
          </a:p>
          <a:p>
            <a:r>
              <a:rPr lang="en-US" dirty="0"/>
              <a:t>Disruptions and outages</a:t>
            </a:r>
          </a:p>
          <a:p>
            <a:r>
              <a:rPr lang="en-US" dirty="0"/>
              <a:t>Traffic Patterns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C76D3-2F4A-4D4D-8BD5-E60E82EA8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78776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01F05-6F0D-4AF9-AB9F-73D6A87F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82136E7-A319-4AD3-BABA-9D97DF4DD6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933753"/>
              </p:ext>
            </p:extLst>
          </p:nvPr>
        </p:nvGraphicFramePr>
        <p:xfrm>
          <a:off x="1949796" y="1633262"/>
          <a:ext cx="7936326" cy="2663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152F1C1-507C-4E42-AB71-FD392FD768B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9255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Extraction and manipulation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18607"/>
            <a:ext cx="10925402" cy="3872594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WMATA API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https://developer.wmata.com/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Data Download: Metrorail Ridership by Station by Month, 2010-2015. • Excel Files •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https://planitmetro.com/2016/03/24/data-download-metrorail-ridership-by-station-by-month-2010-2015/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Rail ridership by origin, destination, day of week, and quarter-hour intervals. • Zipped CSV File •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https://planitmetro.com/2016/03/14/metrorail-ridership-data-download-october-2015/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DC Metrics • </a:t>
            </a:r>
            <a:r>
              <a:rPr lang="en-US" sz="2000" dirty="0">
                <a:solidFill>
                  <a:schemeClr val="bg1"/>
                </a:solidFill>
                <a:hlinkClick r:id="rId5"/>
              </a:rPr>
              <a:t>http://www.dcmetrometrics.com/home</a:t>
            </a:r>
            <a:r>
              <a:rPr lang="en-US" sz="2000" dirty="0">
                <a:solidFill>
                  <a:schemeClr val="bg1"/>
                </a:solidFill>
              </a:rPr>
              <a:t> • </a:t>
            </a:r>
            <a:r>
              <a:rPr lang="en-US" sz="2000" dirty="0">
                <a:solidFill>
                  <a:schemeClr val="bg1"/>
                </a:solidFill>
                <a:hlinkClick r:id="rId6"/>
              </a:rPr>
              <a:t>http://www.dcmetrometrics.com/data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79B1D1-C5C4-488D-865A-4BB9F568587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89198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DB93-F41C-4FBF-9D0B-56D7E0B8E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20 Stations by Ridership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365858-EB79-4488-9D16-E09B8944F6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58366508-73E3-440A-86DE-8AC113B554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4519" b="10966"/>
          <a:stretch/>
        </p:blipFill>
        <p:spPr>
          <a:xfrm>
            <a:off x="1522650" y="2097088"/>
            <a:ext cx="9385448" cy="327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15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91534-BC6C-43C6-AC03-41B74909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 20 Stations By Ridership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1DE4C-785C-4627-BA39-B58AF1C131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4" r="2682" b="9624"/>
          <a:stretch/>
        </p:blipFill>
        <p:spPr>
          <a:xfrm>
            <a:off x="8719932" y="208720"/>
            <a:ext cx="3366052" cy="9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1DE6316C-ABCE-4211-869F-A02433AA1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31" t="16329" r="1116" b="11401"/>
          <a:stretch/>
        </p:blipFill>
        <p:spPr>
          <a:xfrm>
            <a:off x="1244805" y="2097088"/>
            <a:ext cx="10019543" cy="310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698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136</TotalTime>
  <Words>242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Tw Cen MT</vt:lpstr>
      <vt:lpstr>Circuit</vt:lpstr>
      <vt:lpstr>Metro-Track dashboard</vt:lpstr>
      <vt:lpstr>Agenda</vt:lpstr>
      <vt:lpstr>Why the need of a dashboard?</vt:lpstr>
      <vt:lpstr>Project Scope</vt:lpstr>
      <vt:lpstr>Research questions:</vt:lpstr>
      <vt:lpstr>Project workflow</vt:lpstr>
      <vt:lpstr>Data Extraction and manipulation</vt:lpstr>
      <vt:lpstr>Top 20 Stations by Ridership</vt:lpstr>
      <vt:lpstr>Bottom 20 Stations By Ridership</vt:lpstr>
      <vt:lpstr>Dashboard Navigation</vt:lpstr>
      <vt:lpstr>Project Potential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Metro-Track dashboard</dc:title>
  <dc:creator>Dar, Kirun</dc:creator>
  <cp:lastModifiedBy>Kirun Dar</cp:lastModifiedBy>
  <cp:revision>18</cp:revision>
  <dcterms:created xsi:type="dcterms:W3CDTF">2018-02-08T21:47:31Z</dcterms:created>
  <dcterms:modified xsi:type="dcterms:W3CDTF">2018-02-10T15:42:50Z</dcterms:modified>
</cp:coreProperties>
</file>

<file path=docProps/thumbnail.jpeg>
</file>